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 varScale="1">
        <p:scale>
          <a:sx n="72" d="100"/>
          <a:sy n="72" d="100"/>
        </p:scale>
        <p:origin x="264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8E096-7993-B346-8D7D-4361EDEC6209}" type="datetimeFigureOut">
              <a:rPr lang="en-GR" smtClean="0"/>
              <a:t>08/09/2020</a:t>
            </a:fld>
            <a:endParaRPr lang="en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0FAC3-FEB9-1440-9F39-FF139443705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587266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8E096-7993-B346-8D7D-4361EDEC6209}" type="datetimeFigureOut">
              <a:rPr lang="en-GR" smtClean="0"/>
              <a:t>08/09/2020</a:t>
            </a:fld>
            <a:endParaRPr lang="en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0FAC3-FEB9-1440-9F39-FF139443705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971250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8E096-7993-B346-8D7D-4361EDEC6209}" type="datetimeFigureOut">
              <a:rPr lang="en-GR" smtClean="0"/>
              <a:t>08/09/2020</a:t>
            </a:fld>
            <a:endParaRPr lang="en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0FAC3-FEB9-1440-9F39-FF139443705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080152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8E096-7993-B346-8D7D-4361EDEC6209}" type="datetimeFigureOut">
              <a:rPr lang="en-GR" smtClean="0"/>
              <a:t>08/09/2020</a:t>
            </a:fld>
            <a:endParaRPr lang="en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0FAC3-FEB9-1440-9F39-FF139443705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307063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8E096-7993-B346-8D7D-4361EDEC6209}" type="datetimeFigureOut">
              <a:rPr lang="en-GR" smtClean="0"/>
              <a:t>08/09/2020</a:t>
            </a:fld>
            <a:endParaRPr lang="en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0FAC3-FEB9-1440-9F39-FF139443705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34098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8E096-7993-B346-8D7D-4361EDEC6209}" type="datetimeFigureOut">
              <a:rPr lang="en-GR" smtClean="0"/>
              <a:t>08/09/2020</a:t>
            </a:fld>
            <a:endParaRPr lang="en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0FAC3-FEB9-1440-9F39-FF139443705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865563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8E096-7993-B346-8D7D-4361EDEC6209}" type="datetimeFigureOut">
              <a:rPr lang="en-GR" smtClean="0"/>
              <a:t>08/09/2020</a:t>
            </a:fld>
            <a:endParaRPr lang="en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0FAC3-FEB9-1440-9F39-FF139443705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990051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8E096-7993-B346-8D7D-4361EDEC6209}" type="datetimeFigureOut">
              <a:rPr lang="en-GR" smtClean="0"/>
              <a:t>08/09/2020</a:t>
            </a:fld>
            <a:endParaRPr lang="en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0FAC3-FEB9-1440-9F39-FF139443705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514795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8E096-7993-B346-8D7D-4361EDEC6209}" type="datetimeFigureOut">
              <a:rPr lang="en-GR" smtClean="0"/>
              <a:t>08/09/2020</a:t>
            </a:fld>
            <a:endParaRPr lang="en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0FAC3-FEB9-1440-9F39-FF139443705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152921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8E096-7993-B346-8D7D-4361EDEC6209}" type="datetimeFigureOut">
              <a:rPr lang="en-GR" smtClean="0"/>
              <a:t>08/09/2020</a:t>
            </a:fld>
            <a:endParaRPr lang="en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0FAC3-FEB9-1440-9F39-FF139443705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49742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8E096-7993-B346-8D7D-4361EDEC6209}" type="datetimeFigureOut">
              <a:rPr lang="en-GR" smtClean="0"/>
              <a:t>08/09/2020</a:t>
            </a:fld>
            <a:endParaRPr lang="en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0FAC3-FEB9-1440-9F39-FF139443705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247815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8E096-7993-B346-8D7D-4361EDEC6209}" type="datetimeFigureOut">
              <a:rPr lang="en-GR" smtClean="0"/>
              <a:t>08/09/2020</a:t>
            </a:fld>
            <a:endParaRPr lang="en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0FAC3-FEB9-1440-9F39-FF1394437053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84584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25F5DFB4-88C8-9748-8B0B-B5CFD52D6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926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Kyriakos Zagliveris</dc:creator>
  <cp:lastModifiedBy>Kyriakos Zagliveris</cp:lastModifiedBy>
  <cp:revision>1</cp:revision>
  <dcterms:created xsi:type="dcterms:W3CDTF">2020-09-08T12:23:58Z</dcterms:created>
  <dcterms:modified xsi:type="dcterms:W3CDTF">2020-09-08T12:24:57Z</dcterms:modified>
</cp:coreProperties>
</file>